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9926638" cy="14355763"/>
  <p:defaultTextStyle>
    <a:defPPr>
      <a:defRPr lang="en-US"/>
    </a:defPPr>
    <a:lvl1pPr marL="0" algn="l" defTabSz="640024" rtl="0" eaLnBrk="1" latinLnBrk="0" hangingPunct="1">
      <a:defRPr sz="2515" kern="1200">
        <a:solidFill>
          <a:schemeClr val="tx1"/>
        </a:solidFill>
        <a:latin typeface="+mn-lt"/>
        <a:ea typeface="+mn-ea"/>
        <a:cs typeface="+mn-cs"/>
      </a:defRPr>
    </a:lvl1pPr>
    <a:lvl2pPr marL="640024" algn="l" defTabSz="640024" rtl="0" eaLnBrk="1" latinLnBrk="0" hangingPunct="1">
      <a:defRPr sz="2515" kern="1200">
        <a:solidFill>
          <a:schemeClr val="tx1"/>
        </a:solidFill>
        <a:latin typeface="+mn-lt"/>
        <a:ea typeface="+mn-ea"/>
        <a:cs typeface="+mn-cs"/>
      </a:defRPr>
    </a:lvl2pPr>
    <a:lvl3pPr marL="1280048" algn="l" defTabSz="640024" rtl="0" eaLnBrk="1" latinLnBrk="0" hangingPunct="1">
      <a:defRPr sz="2515" kern="1200">
        <a:solidFill>
          <a:schemeClr val="tx1"/>
        </a:solidFill>
        <a:latin typeface="+mn-lt"/>
        <a:ea typeface="+mn-ea"/>
        <a:cs typeface="+mn-cs"/>
      </a:defRPr>
    </a:lvl3pPr>
    <a:lvl4pPr marL="1920072" algn="l" defTabSz="640024" rtl="0" eaLnBrk="1" latinLnBrk="0" hangingPunct="1">
      <a:defRPr sz="2515" kern="1200">
        <a:solidFill>
          <a:schemeClr val="tx1"/>
        </a:solidFill>
        <a:latin typeface="+mn-lt"/>
        <a:ea typeface="+mn-ea"/>
        <a:cs typeface="+mn-cs"/>
      </a:defRPr>
    </a:lvl4pPr>
    <a:lvl5pPr marL="2560096" algn="l" defTabSz="640024" rtl="0" eaLnBrk="1" latinLnBrk="0" hangingPunct="1">
      <a:defRPr sz="2515" kern="1200">
        <a:solidFill>
          <a:schemeClr val="tx1"/>
        </a:solidFill>
        <a:latin typeface="+mn-lt"/>
        <a:ea typeface="+mn-ea"/>
        <a:cs typeface="+mn-cs"/>
      </a:defRPr>
    </a:lvl5pPr>
    <a:lvl6pPr marL="3200120" algn="l" defTabSz="640024" rtl="0" eaLnBrk="1" latinLnBrk="0" hangingPunct="1">
      <a:defRPr sz="2515" kern="1200">
        <a:solidFill>
          <a:schemeClr val="tx1"/>
        </a:solidFill>
        <a:latin typeface="+mn-lt"/>
        <a:ea typeface="+mn-ea"/>
        <a:cs typeface="+mn-cs"/>
      </a:defRPr>
    </a:lvl6pPr>
    <a:lvl7pPr marL="3840144" algn="l" defTabSz="640024" rtl="0" eaLnBrk="1" latinLnBrk="0" hangingPunct="1">
      <a:defRPr sz="2515" kern="1200">
        <a:solidFill>
          <a:schemeClr val="tx1"/>
        </a:solidFill>
        <a:latin typeface="+mn-lt"/>
        <a:ea typeface="+mn-ea"/>
        <a:cs typeface="+mn-cs"/>
      </a:defRPr>
    </a:lvl7pPr>
    <a:lvl8pPr marL="4480168" algn="l" defTabSz="640024" rtl="0" eaLnBrk="1" latinLnBrk="0" hangingPunct="1">
      <a:defRPr sz="2515" kern="1200">
        <a:solidFill>
          <a:schemeClr val="tx1"/>
        </a:solidFill>
        <a:latin typeface="+mn-lt"/>
        <a:ea typeface="+mn-ea"/>
        <a:cs typeface="+mn-cs"/>
      </a:defRPr>
    </a:lvl8pPr>
    <a:lvl9pPr marL="5120192" algn="l" defTabSz="640024" rtl="0" eaLnBrk="1" latinLnBrk="0" hangingPunct="1">
      <a:defRPr sz="25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3F94"/>
    <a:srgbClr val="00A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42" autoAdjust="0"/>
  </p:normalViewPr>
  <p:slideViewPr>
    <p:cSldViewPr snapToGrid="0" snapToObjects="1">
      <p:cViewPr varScale="1">
        <p:scale>
          <a:sx n="47" d="100"/>
          <a:sy n="47" d="100"/>
        </p:scale>
        <p:origin x="1506" y="42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17788"/>
          </a:xfrm>
          <a:prstGeom prst="rect">
            <a:avLst/>
          </a:prstGeom>
        </p:spPr>
        <p:txBody>
          <a:bodyPr vert="horz" lIns="138741" tIns="69371" rIns="138741" bIns="69371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17788"/>
          </a:xfrm>
          <a:prstGeom prst="rect">
            <a:avLst/>
          </a:prstGeom>
        </p:spPr>
        <p:txBody>
          <a:bodyPr vert="horz" lIns="138741" tIns="69371" rIns="138741" bIns="69371" rtlCol="0"/>
          <a:lstStyle>
            <a:lvl1pPr algn="r">
              <a:defRPr sz="1800"/>
            </a:lvl1pPr>
          </a:lstStyle>
          <a:p>
            <a:fld id="{32DB59C9-C7C3-164C-835C-934D3B0D4878}" type="datetimeFigureOut"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6325"/>
            <a:ext cx="7177088" cy="5383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1" rIns="138741" bIns="6937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6818988"/>
            <a:ext cx="7941310" cy="6460093"/>
          </a:xfrm>
          <a:prstGeom prst="rect">
            <a:avLst/>
          </a:prstGeom>
        </p:spPr>
        <p:txBody>
          <a:bodyPr vert="horz" lIns="138741" tIns="69371" rIns="138741" bIns="69371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5484"/>
            <a:ext cx="4301543" cy="717788"/>
          </a:xfrm>
          <a:prstGeom prst="rect">
            <a:avLst/>
          </a:prstGeom>
        </p:spPr>
        <p:txBody>
          <a:bodyPr vert="horz" lIns="138741" tIns="69371" rIns="138741" bIns="69371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13635484"/>
            <a:ext cx="4301543" cy="717788"/>
          </a:xfrm>
          <a:prstGeom prst="rect">
            <a:avLst/>
          </a:prstGeom>
        </p:spPr>
        <p:txBody>
          <a:bodyPr vert="horz" lIns="138741" tIns="69371" rIns="138741" bIns="69371" rtlCol="0" anchor="b"/>
          <a:lstStyle>
            <a:lvl1pPr algn="r">
              <a:defRPr sz="1800"/>
            </a:lvl1pPr>
          </a:lstStyle>
          <a:p>
            <a:fld id="{CCF45AED-E719-B142-AE17-D890343A8AD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78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8242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1pPr>
    <a:lvl2pPr marL="198242" algn="l" defTabSz="198242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2pPr>
    <a:lvl3pPr marL="396484" algn="l" defTabSz="198242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3pPr>
    <a:lvl4pPr marL="594726" algn="l" defTabSz="198242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4pPr>
    <a:lvl5pPr marL="792968" algn="l" defTabSz="198242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5pPr>
    <a:lvl6pPr marL="991210" algn="l" defTabSz="198242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6pPr>
    <a:lvl7pPr marL="1189452" algn="l" defTabSz="198242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7pPr>
    <a:lvl8pPr marL="1387693" algn="l" defTabSz="198242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8pPr>
    <a:lvl9pPr marL="1585935" algn="l" defTabSz="198242" rtl="0" eaLnBrk="1" latinLnBrk="0" hangingPunct="1">
      <a:defRPr sz="5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4775" y="1076325"/>
            <a:ext cx="7177088" cy="5383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45AED-E719-B142-AE17-D890343A8AD5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4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4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4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7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96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20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44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68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92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E671-2D14-2A41-B346-6891ED9824BE}" type="datetimeFigureOut"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42EC-198E-804C-9E8B-5127964437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04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E671-2D14-2A41-B346-6891ED9824BE}" type="datetimeFigureOut"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42EC-198E-804C-9E8B-5127964437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6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730509" y="1200151"/>
            <a:ext cx="9534525" cy="255476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20265" y="1200151"/>
            <a:ext cx="28396883" cy="255476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E671-2D14-2A41-B346-6891ED9824BE}" type="datetimeFigureOut"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42EC-198E-804C-9E8B-5127964437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E671-2D14-2A41-B346-6891ED9824BE}" type="datetimeFigureOut"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42EC-198E-804C-9E8B-5127964437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8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454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1pPr>
            <a:lvl2pPr marL="624082" indent="0">
              <a:buNone/>
              <a:defRPr sz="2452">
                <a:solidFill>
                  <a:schemeClr val="tx1">
                    <a:tint val="75000"/>
                  </a:schemeClr>
                </a:solidFill>
              </a:defRPr>
            </a:lvl2pPr>
            <a:lvl3pPr marL="1248165" indent="0">
              <a:buNone/>
              <a:defRPr sz="2199">
                <a:solidFill>
                  <a:schemeClr val="tx1">
                    <a:tint val="75000"/>
                  </a:schemeClr>
                </a:solidFill>
              </a:defRPr>
            </a:lvl3pPr>
            <a:lvl4pPr marL="1872248" indent="0">
              <a:buNone/>
              <a:defRPr sz="1903">
                <a:solidFill>
                  <a:schemeClr val="tx1">
                    <a:tint val="75000"/>
                  </a:schemeClr>
                </a:solidFill>
              </a:defRPr>
            </a:lvl4pPr>
            <a:lvl5pPr marL="2496330" indent="0">
              <a:buNone/>
              <a:defRPr sz="1903">
                <a:solidFill>
                  <a:schemeClr val="tx1">
                    <a:tint val="75000"/>
                  </a:schemeClr>
                </a:solidFill>
              </a:defRPr>
            </a:lvl5pPr>
            <a:lvl6pPr marL="3120412" indent="0">
              <a:buNone/>
              <a:defRPr sz="1903">
                <a:solidFill>
                  <a:schemeClr val="tx1">
                    <a:tint val="75000"/>
                  </a:schemeClr>
                </a:solidFill>
              </a:defRPr>
            </a:lvl6pPr>
            <a:lvl7pPr marL="3744495" indent="0">
              <a:buNone/>
              <a:defRPr sz="1903">
                <a:solidFill>
                  <a:schemeClr val="tx1">
                    <a:tint val="75000"/>
                  </a:schemeClr>
                </a:solidFill>
              </a:defRPr>
            </a:lvl7pPr>
            <a:lvl8pPr marL="4368577" indent="0">
              <a:buNone/>
              <a:defRPr sz="1903">
                <a:solidFill>
                  <a:schemeClr val="tx1">
                    <a:tint val="75000"/>
                  </a:schemeClr>
                </a:solidFill>
              </a:defRPr>
            </a:lvl8pPr>
            <a:lvl9pPr marL="4992660" indent="0">
              <a:buNone/>
              <a:defRPr sz="19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E671-2D14-2A41-B346-6891ED9824BE}" type="datetimeFigureOut"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42EC-198E-804C-9E8B-5127964437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0265" y="6987541"/>
            <a:ext cx="18964593" cy="19760248"/>
          </a:xfrm>
        </p:spPr>
        <p:txBody>
          <a:bodyPr/>
          <a:lstStyle>
            <a:lvl1pPr>
              <a:defRPr sz="3805"/>
            </a:lvl1pPr>
            <a:lvl2pPr>
              <a:defRPr sz="3256"/>
            </a:lvl2pPr>
            <a:lvl3pPr>
              <a:defRPr sz="2748"/>
            </a:lvl3pPr>
            <a:lvl4pPr>
              <a:defRPr sz="2452"/>
            </a:lvl4pPr>
            <a:lvl5pPr>
              <a:defRPr sz="2452"/>
            </a:lvl5pPr>
            <a:lvl6pPr>
              <a:defRPr sz="2452"/>
            </a:lvl6pPr>
            <a:lvl7pPr>
              <a:defRPr sz="2452"/>
            </a:lvl7pPr>
            <a:lvl8pPr>
              <a:defRPr sz="2452"/>
            </a:lvl8pPr>
            <a:lvl9pPr>
              <a:defRPr sz="245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298219" y="6987541"/>
            <a:ext cx="18966815" cy="19760248"/>
          </a:xfrm>
        </p:spPr>
        <p:txBody>
          <a:bodyPr/>
          <a:lstStyle>
            <a:lvl1pPr>
              <a:defRPr sz="3805"/>
            </a:lvl1pPr>
            <a:lvl2pPr>
              <a:defRPr sz="3256"/>
            </a:lvl2pPr>
            <a:lvl3pPr>
              <a:defRPr sz="2748"/>
            </a:lvl3pPr>
            <a:lvl4pPr>
              <a:defRPr sz="2452"/>
            </a:lvl4pPr>
            <a:lvl5pPr>
              <a:defRPr sz="2452"/>
            </a:lvl5pPr>
            <a:lvl6pPr>
              <a:defRPr sz="2452"/>
            </a:lvl6pPr>
            <a:lvl7pPr>
              <a:defRPr sz="2452"/>
            </a:lvl7pPr>
            <a:lvl8pPr>
              <a:defRPr sz="2452"/>
            </a:lvl8pPr>
            <a:lvl9pPr>
              <a:defRPr sz="245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E671-2D14-2A41-B346-6891ED9824BE}" type="datetimeFigureOut"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42EC-198E-804C-9E8B-5127964437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0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56" b="1"/>
            </a:lvl1pPr>
            <a:lvl2pPr marL="624082" indent="0">
              <a:buNone/>
              <a:defRPr sz="2748" b="1"/>
            </a:lvl2pPr>
            <a:lvl3pPr marL="1248165" indent="0">
              <a:buNone/>
              <a:defRPr sz="2452" b="1"/>
            </a:lvl3pPr>
            <a:lvl4pPr marL="1872248" indent="0">
              <a:buNone/>
              <a:defRPr sz="2199" b="1"/>
            </a:lvl4pPr>
            <a:lvl5pPr marL="2496330" indent="0">
              <a:buNone/>
              <a:defRPr sz="2199" b="1"/>
            </a:lvl5pPr>
            <a:lvl6pPr marL="3120412" indent="0">
              <a:buNone/>
              <a:defRPr sz="2199" b="1"/>
            </a:lvl6pPr>
            <a:lvl7pPr marL="3744495" indent="0">
              <a:buNone/>
              <a:defRPr sz="2199" b="1"/>
            </a:lvl7pPr>
            <a:lvl8pPr marL="4368577" indent="0">
              <a:buNone/>
              <a:defRPr sz="2199" b="1"/>
            </a:lvl8pPr>
            <a:lvl9pPr marL="4992660" indent="0">
              <a:buNone/>
              <a:defRPr sz="219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56"/>
            </a:lvl1pPr>
            <a:lvl2pPr>
              <a:defRPr sz="2748"/>
            </a:lvl2pPr>
            <a:lvl3pPr>
              <a:defRPr sz="2452"/>
            </a:lvl3pPr>
            <a:lvl4pPr>
              <a:defRPr sz="2199"/>
            </a:lvl4pPr>
            <a:lvl5pPr>
              <a:defRPr sz="2199"/>
            </a:lvl5pPr>
            <a:lvl6pPr>
              <a:defRPr sz="2199"/>
            </a:lvl6pPr>
            <a:lvl7pPr>
              <a:defRPr sz="2199"/>
            </a:lvl7pPr>
            <a:lvl8pPr>
              <a:defRPr sz="2199"/>
            </a:lvl8pPr>
            <a:lvl9pPr>
              <a:defRPr sz="219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256" b="1"/>
            </a:lvl1pPr>
            <a:lvl2pPr marL="624082" indent="0">
              <a:buNone/>
              <a:defRPr sz="2748" b="1"/>
            </a:lvl2pPr>
            <a:lvl3pPr marL="1248165" indent="0">
              <a:buNone/>
              <a:defRPr sz="2452" b="1"/>
            </a:lvl3pPr>
            <a:lvl4pPr marL="1872248" indent="0">
              <a:buNone/>
              <a:defRPr sz="2199" b="1"/>
            </a:lvl4pPr>
            <a:lvl5pPr marL="2496330" indent="0">
              <a:buNone/>
              <a:defRPr sz="2199" b="1"/>
            </a:lvl5pPr>
            <a:lvl6pPr marL="3120412" indent="0">
              <a:buNone/>
              <a:defRPr sz="2199" b="1"/>
            </a:lvl6pPr>
            <a:lvl7pPr marL="3744495" indent="0">
              <a:buNone/>
              <a:defRPr sz="2199" b="1"/>
            </a:lvl7pPr>
            <a:lvl8pPr marL="4368577" indent="0">
              <a:buNone/>
              <a:defRPr sz="2199" b="1"/>
            </a:lvl8pPr>
            <a:lvl9pPr marL="4992660" indent="0">
              <a:buNone/>
              <a:defRPr sz="219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256"/>
            </a:lvl1pPr>
            <a:lvl2pPr>
              <a:defRPr sz="2748"/>
            </a:lvl2pPr>
            <a:lvl3pPr>
              <a:defRPr sz="2452"/>
            </a:lvl3pPr>
            <a:lvl4pPr>
              <a:defRPr sz="2199"/>
            </a:lvl4pPr>
            <a:lvl5pPr>
              <a:defRPr sz="2199"/>
            </a:lvl5pPr>
            <a:lvl6pPr>
              <a:defRPr sz="2199"/>
            </a:lvl6pPr>
            <a:lvl7pPr>
              <a:defRPr sz="2199"/>
            </a:lvl7pPr>
            <a:lvl8pPr>
              <a:defRPr sz="2199"/>
            </a:lvl8pPr>
            <a:lvl9pPr>
              <a:defRPr sz="219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E671-2D14-2A41-B346-6891ED9824BE}" type="datetimeFigureOut"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42EC-198E-804C-9E8B-5127964437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2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E671-2D14-2A41-B346-6891ED9824BE}" type="datetimeFigureOut"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42EC-198E-804C-9E8B-5127964437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89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E671-2D14-2A41-B346-6891ED9824BE}" type="datetimeFigureOut"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42EC-198E-804C-9E8B-5127964437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0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748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355"/>
            </a:lvl1pPr>
            <a:lvl2pPr>
              <a:defRPr sz="3805"/>
            </a:lvl2pPr>
            <a:lvl3pPr>
              <a:defRPr sz="3256"/>
            </a:lvl3pPr>
            <a:lvl4pPr>
              <a:defRPr sz="2748"/>
            </a:lvl4pPr>
            <a:lvl5pPr>
              <a:defRPr sz="2748"/>
            </a:lvl5pPr>
            <a:lvl6pPr>
              <a:defRPr sz="2748"/>
            </a:lvl6pPr>
            <a:lvl7pPr>
              <a:defRPr sz="2748"/>
            </a:lvl7pPr>
            <a:lvl8pPr>
              <a:defRPr sz="2748"/>
            </a:lvl8pPr>
            <a:lvl9pPr>
              <a:defRPr sz="2748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1903"/>
            </a:lvl1pPr>
            <a:lvl2pPr marL="624082" indent="0">
              <a:buNone/>
              <a:defRPr sz="1649"/>
            </a:lvl2pPr>
            <a:lvl3pPr marL="1248165" indent="0">
              <a:buNone/>
              <a:defRPr sz="1353"/>
            </a:lvl3pPr>
            <a:lvl4pPr marL="1872248" indent="0">
              <a:buNone/>
              <a:defRPr sz="1226"/>
            </a:lvl4pPr>
            <a:lvl5pPr marL="2496330" indent="0">
              <a:buNone/>
              <a:defRPr sz="1226"/>
            </a:lvl5pPr>
            <a:lvl6pPr marL="3120412" indent="0">
              <a:buNone/>
              <a:defRPr sz="1226"/>
            </a:lvl6pPr>
            <a:lvl7pPr marL="3744495" indent="0">
              <a:buNone/>
              <a:defRPr sz="1226"/>
            </a:lvl7pPr>
            <a:lvl8pPr marL="4368577" indent="0">
              <a:buNone/>
              <a:defRPr sz="1226"/>
            </a:lvl8pPr>
            <a:lvl9pPr marL="4992660" indent="0">
              <a:buNone/>
              <a:defRPr sz="122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E671-2D14-2A41-B346-6891ED9824BE}" type="datetimeFigureOut"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42EC-198E-804C-9E8B-5127964437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1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48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55"/>
            </a:lvl1pPr>
            <a:lvl2pPr marL="624082" indent="0">
              <a:buNone/>
              <a:defRPr sz="3805"/>
            </a:lvl2pPr>
            <a:lvl3pPr marL="1248165" indent="0">
              <a:buNone/>
              <a:defRPr sz="3256"/>
            </a:lvl3pPr>
            <a:lvl4pPr marL="1872248" indent="0">
              <a:buNone/>
              <a:defRPr sz="2748"/>
            </a:lvl4pPr>
            <a:lvl5pPr marL="2496330" indent="0">
              <a:buNone/>
              <a:defRPr sz="2748"/>
            </a:lvl5pPr>
            <a:lvl6pPr marL="3120412" indent="0">
              <a:buNone/>
              <a:defRPr sz="2748"/>
            </a:lvl6pPr>
            <a:lvl7pPr marL="3744495" indent="0">
              <a:buNone/>
              <a:defRPr sz="2748"/>
            </a:lvl7pPr>
            <a:lvl8pPr marL="4368577" indent="0">
              <a:buNone/>
              <a:defRPr sz="2748"/>
            </a:lvl8pPr>
            <a:lvl9pPr marL="4992660" indent="0">
              <a:buNone/>
              <a:defRPr sz="274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3"/>
            </a:lvl1pPr>
            <a:lvl2pPr marL="624082" indent="0">
              <a:buNone/>
              <a:defRPr sz="1649"/>
            </a:lvl2pPr>
            <a:lvl3pPr marL="1248165" indent="0">
              <a:buNone/>
              <a:defRPr sz="1353"/>
            </a:lvl3pPr>
            <a:lvl4pPr marL="1872248" indent="0">
              <a:buNone/>
              <a:defRPr sz="1226"/>
            </a:lvl4pPr>
            <a:lvl5pPr marL="2496330" indent="0">
              <a:buNone/>
              <a:defRPr sz="1226"/>
            </a:lvl5pPr>
            <a:lvl6pPr marL="3120412" indent="0">
              <a:buNone/>
              <a:defRPr sz="1226"/>
            </a:lvl6pPr>
            <a:lvl7pPr marL="3744495" indent="0">
              <a:buNone/>
              <a:defRPr sz="1226"/>
            </a:lvl7pPr>
            <a:lvl8pPr marL="4368577" indent="0">
              <a:buNone/>
              <a:defRPr sz="1226"/>
            </a:lvl8pPr>
            <a:lvl9pPr marL="4992660" indent="0">
              <a:buNone/>
              <a:defRPr sz="1226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E671-2D14-2A41-B346-6891ED9824BE}" type="datetimeFigureOut"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42EC-198E-804C-9E8B-5127964437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801600" cy="9601200"/>
          </a:xfrm>
          <a:prstGeom prst="rect">
            <a:avLst/>
          </a:prstGeom>
          <a:gradFill flip="none" rotWithShape="1">
            <a:gsLst>
              <a:gs pos="0">
                <a:srgbClr val="453F94"/>
              </a:gs>
              <a:gs pos="82000">
                <a:srgbClr val="FFFFFF"/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6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16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E671-2D14-2A41-B346-6891ED9824BE}" type="datetimeFigureOut"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16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16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342EC-198E-804C-9E8B-51279644376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4082" rtl="0" eaLnBrk="1" latinLnBrk="0" hangingPunct="1">
        <a:spcBef>
          <a:spcPct val="0"/>
        </a:spcBef>
        <a:buNone/>
        <a:defRPr sz="60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8062" indent="-468062" algn="l" defTabSz="624082" rtl="0" eaLnBrk="1" latinLnBrk="0" hangingPunct="1">
        <a:spcBef>
          <a:spcPct val="20000"/>
        </a:spcBef>
        <a:buFont typeface="Arial"/>
        <a:buChar char="•"/>
        <a:defRPr sz="4355" kern="1200">
          <a:solidFill>
            <a:schemeClr val="tx1"/>
          </a:solidFill>
          <a:latin typeface="+mn-lt"/>
          <a:ea typeface="+mn-ea"/>
          <a:cs typeface="+mn-cs"/>
        </a:defRPr>
      </a:lvl1pPr>
      <a:lvl2pPr marL="1014134" indent="-390052" algn="l" defTabSz="624082" rtl="0" eaLnBrk="1" latinLnBrk="0" hangingPunct="1">
        <a:spcBef>
          <a:spcPct val="20000"/>
        </a:spcBef>
        <a:buFont typeface="Arial"/>
        <a:buChar char="–"/>
        <a:defRPr sz="3805" kern="1200">
          <a:solidFill>
            <a:schemeClr val="tx1"/>
          </a:solidFill>
          <a:latin typeface="+mn-lt"/>
          <a:ea typeface="+mn-ea"/>
          <a:cs typeface="+mn-cs"/>
        </a:defRPr>
      </a:lvl2pPr>
      <a:lvl3pPr marL="1560206" indent="-312041" algn="l" defTabSz="624082" rtl="0" eaLnBrk="1" latinLnBrk="0" hangingPunct="1">
        <a:spcBef>
          <a:spcPct val="20000"/>
        </a:spcBef>
        <a:buFont typeface="Arial"/>
        <a:buChar char="•"/>
        <a:defRPr sz="3256" kern="1200">
          <a:solidFill>
            <a:schemeClr val="tx1"/>
          </a:solidFill>
          <a:latin typeface="+mn-lt"/>
          <a:ea typeface="+mn-ea"/>
          <a:cs typeface="+mn-cs"/>
        </a:defRPr>
      </a:lvl3pPr>
      <a:lvl4pPr marL="2184289" indent="-312041" algn="l" defTabSz="624082" rtl="0" eaLnBrk="1" latinLnBrk="0" hangingPunct="1">
        <a:spcBef>
          <a:spcPct val="20000"/>
        </a:spcBef>
        <a:buFont typeface="Arial"/>
        <a:buChar char="–"/>
        <a:defRPr sz="2748" kern="1200">
          <a:solidFill>
            <a:schemeClr val="tx1"/>
          </a:solidFill>
          <a:latin typeface="+mn-lt"/>
          <a:ea typeface="+mn-ea"/>
          <a:cs typeface="+mn-cs"/>
        </a:defRPr>
      </a:lvl4pPr>
      <a:lvl5pPr marL="2808371" indent="-312041" algn="l" defTabSz="624082" rtl="0" eaLnBrk="1" latinLnBrk="0" hangingPunct="1">
        <a:spcBef>
          <a:spcPct val="20000"/>
        </a:spcBef>
        <a:buFont typeface="Arial"/>
        <a:buChar char="»"/>
        <a:defRPr sz="2748" kern="1200">
          <a:solidFill>
            <a:schemeClr val="tx1"/>
          </a:solidFill>
          <a:latin typeface="+mn-lt"/>
          <a:ea typeface="+mn-ea"/>
          <a:cs typeface="+mn-cs"/>
        </a:defRPr>
      </a:lvl5pPr>
      <a:lvl6pPr marL="3432454" indent="-312041" algn="l" defTabSz="624082" rtl="0" eaLnBrk="1" latinLnBrk="0" hangingPunct="1">
        <a:spcBef>
          <a:spcPct val="20000"/>
        </a:spcBef>
        <a:buFont typeface="Arial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6pPr>
      <a:lvl7pPr marL="4056536" indent="-312041" algn="l" defTabSz="624082" rtl="0" eaLnBrk="1" latinLnBrk="0" hangingPunct="1">
        <a:spcBef>
          <a:spcPct val="20000"/>
        </a:spcBef>
        <a:buFont typeface="Arial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7pPr>
      <a:lvl8pPr marL="4680619" indent="-312041" algn="l" defTabSz="624082" rtl="0" eaLnBrk="1" latinLnBrk="0" hangingPunct="1">
        <a:spcBef>
          <a:spcPct val="20000"/>
        </a:spcBef>
        <a:buFont typeface="Arial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8pPr>
      <a:lvl9pPr marL="5304701" indent="-312041" algn="l" defTabSz="624082" rtl="0" eaLnBrk="1" latinLnBrk="0" hangingPunct="1">
        <a:spcBef>
          <a:spcPct val="20000"/>
        </a:spcBef>
        <a:buFont typeface="Arial"/>
        <a:buChar char="•"/>
        <a:defRPr sz="27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4082" rtl="0" eaLnBrk="1" latinLnBrk="0" hangingPunct="1">
        <a:defRPr sz="2452" kern="1200">
          <a:solidFill>
            <a:schemeClr val="tx1"/>
          </a:solidFill>
          <a:latin typeface="+mn-lt"/>
          <a:ea typeface="+mn-ea"/>
          <a:cs typeface="+mn-cs"/>
        </a:defRPr>
      </a:lvl1pPr>
      <a:lvl2pPr marL="624082" algn="l" defTabSz="624082" rtl="0" eaLnBrk="1" latinLnBrk="0" hangingPunct="1">
        <a:defRPr sz="2452" kern="1200">
          <a:solidFill>
            <a:schemeClr val="tx1"/>
          </a:solidFill>
          <a:latin typeface="+mn-lt"/>
          <a:ea typeface="+mn-ea"/>
          <a:cs typeface="+mn-cs"/>
        </a:defRPr>
      </a:lvl2pPr>
      <a:lvl3pPr marL="1248165" algn="l" defTabSz="624082" rtl="0" eaLnBrk="1" latinLnBrk="0" hangingPunct="1">
        <a:defRPr sz="2452" kern="1200">
          <a:solidFill>
            <a:schemeClr val="tx1"/>
          </a:solidFill>
          <a:latin typeface="+mn-lt"/>
          <a:ea typeface="+mn-ea"/>
          <a:cs typeface="+mn-cs"/>
        </a:defRPr>
      </a:lvl3pPr>
      <a:lvl4pPr marL="1872248" algn="l" defTabSz="624082" rtl="0" eaLnBrk="1" latinLnBrk="0" hangingPunct="1">
        <a:defRPr sz="2452" kern="1200">
          <a:solidFill>
            <a:schemeClr val="tx1"/>
          </a:solidFill>
          <a:latin typeface="+mn-lt"/>
          <a:ea typeface="+mn-ea"/>
          <a:cs typeface="+mn-cs"/>
        </a:defRPr>
      </a:lvl4pPr>
      <a:lvl5pPr marL="2496330" algn="l" defTabSz="624082" rtl="0" eaLnBrk="1" latinLnBrk="0" hangingPunct="1">
        <a:defRPr sz="2452" kern="1200">
          <a:solidFill>
            <a:schemeClr val="tx1"/>
          </a:solidFill>
          <a:latin typeface="+mn-lt"/>
          <a:ea typeface="+mn-ea"/>
          <a:cs typeface="+mn-cs"/>
        </a:defRPr>
      </a:lvl5pPr>
      <a:lvl6pPr marL="3120412" algn="l" defTabSz="624082" rtl="0" eaLnBrk="1" latinLnBrk="0" hangingPunct="1">
        <a:defRPr sz="2452" kern="1200">
          <a:solidFill>
            <a:schemeClr val="tx1"/>
          </a:solidFill>
          <a:latin typeface="+mn-lt"/>
          <a:ea typeface="+mn-ea"/>
          <a:cs typeface="+mn-cs"/>
        </a:defRPr>
      </a:lvl6pPr>
      <a:lvl7pPr marL="3744495" algn="l" defTabSz="624082" rtl="0" eaLnBrk="1" latinLnBrk="0" hangingPunct="1">
        <a:defRPr sz="2452" kern="1200">
          <a:solidFill>
            <a:schemeClr val="tx1"/>
          </a:solidFill>
          <a:latin typeface="+mn-lt"/>
          <a:ea typeface="+mn-ea"/>
          <a:cs typeface="+mn-cs"/>
        </a:defRPr>
      </a:lvl7pPr>
      <a:lvl8pPr marL="4368577" algn="l" defTabSz="624082" rtl="0" eaLnBrk="1" latinLnBrk="0" hangingPunct="1">
        <a:defRPr sz="2452" kern="1200">
          <a:solidFill>
            <a:schemeClr val="tx1"/>
          </a:solidFill>
          <a:latin typeface="+mn-lt"/>
          <a:ea typeface="+mn-ea"/>
          <a:cs typeface="+mn-cs"/>
        </a:defRPr>
      </a:lvl8pPr>
      <a:lvl9pPr marL="4992660" algn="l" defTabSz="624082" rtl="0" eaLnBrk="1" latinLnBrk="0" hangingPunct="1">
        <a:defRPr sz="24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53F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0150" y="488776"/>
            <a:ext cx="8779574" cy="1093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44" b="1" dirty="0">
                <a:latin typeface="Arial" panose="020B0604020202020204" pitchFamily="34" charset="0"/>
                <a:cs typeface="Arial" panose="020B0604020202020204" pitchFamily="34" charset="0"/>
              </a:rPr>
              <a:t>Title: </a:t>
            </a:r>
          </a:p>
          <a:p>
            <a:endParaRPr lang="en-US" sz="106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</a:p>
        </p:txBody>
      </p:sp>
      <p:sp>
        <p:nvSpPr>
          <p:cNvPr id="7" name="Rectangle 6"/>
          <p:cNvSpPr/>
          <p:nvPr/>
        </p:nvSpPr>
        <p:spPr>
          <a:xfrm>
            <a:off x="303550" y="2018454"/>
            <a:ext cx="3805569" cy="3349760"/>
          </a:xfrm>
          <a:prstGeom prst="rect">
            <a:avLst/>
          </a:prstGeom>
          <a:solidFill>
            <a:schemeClr val="bg1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68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did you do?</a:t>
            </a:r>
            <a:endParaRPr lang="en-US" sz="126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68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did you do, with whom and when?</a:t>
            </a:r>
          </a:p>
          <a:p>
            <a:endParaRPr lang="en-US" sz="1268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00927" y="2018454"/>
            <a:ext cx="3805569" cy="4953072"/>
          </a:xfrm>
          <a:prstGeom prst="rect">
            <a:avLst/>
          </a:prstGeom>
          <a:solidFill>
            <a:schemeClr val="bg1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68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has happened?</a:t>
            </a:r>
            <a:endParaRPr lang="en-US" sz="126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68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happened for both pupils and staff? How do you know?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00927" y="7136956"/>
            <a:ext cx="3805569" cy="1978862"/>
          </a:xfrm>
          <a:prstGeom prst="rect">
            <a:avLst/>
          </a:prstGeom>
          <a:solidFill>
            <a:schemeClr val="bg1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68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implications?</a:t>
            </a:r>
            <a:endParaRPr lang="en-US" sz="126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68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implications of your learning for your practice, your school and more widely?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3550" y="5567136"/>
            <a:ext cx="3805569" cy="3548682"/>
          </a:xfrm>
          <a:prstGeom prst="rect">
            <a:avLst/>
          </a:prstGeom>
          <a:solidFill>
            <a:schemeClr val="bg1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68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did you do it?</a:t>
            </a:r>
            <a:endParaRPr lang="en-US" sz="126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68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did you do what you did?</a:t>
            </a:r>
          </a:p>
          <a:p>
            <a:endParaRPr lang="en-US" sz="126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674488" y="5567136"/>
            <a:ext cx="3805569" cy="1569820"/>
          </a:xfrm>
          <a:prstGeom prst="rect">
            <a:avLst/>
          </a:prstGeom>
          <a:solidFill>
            <a:schemeClr val="bg1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68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r>
              <a:rPr lang="en-US" sz="127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or two key references to literature or policy which informed your approach.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674488" y="7352674"/>
            <a:ext cx="3805569" cy="1763144"/>
          </a:xfrm>
          <a:prstGeom prst="rect">
            <a:avLst/>
          </a:prstGeom>
          <a:solidFill>
            <a:schemeClr val="bg1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68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Details</a:t>
            </a:r>
          </a:p>
          <a:p>
            <a:endParaRPr lang="en-US" sz="126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674488" y="2018454"/>
            <a:ext cx="3805569" cy="3349760"/>
          </a:xfrm>
          <a:prstGeom prst="rect">
            <a:avLst/>
          </a:prstGeom>
          <a:solidFill>
            <a:schemeClr val="bg1"/>
          </a:solidFill>
          <a:ln>
            <a:solidFill>
              <a:srgbClr val="6600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68" b="1" dirty="0">
                <a:solidFill>
                  <a:srgbClr val="66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has this impacted on your leadership learning?</a:t>
            </a:r>
            <a:endParaRPr lang="en-US" sz="1268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68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are you on your leadership journey and how has this been influenced?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7A8817-0802-4413-B6DC-35532500B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2342" y="630411"/>
            <a:ext cx="1205106" cy="72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53343" b="-14280"/>
          <a:stretch/>
        </p:blipFill>
        <p:spPr>
          <a:xfrm>
            <a:off x="8306497" y="680864"/>
            <a:ext cx="1812863" cy="82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863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113</Words>
  <Application>Microsoft Office PowerPoint</Application>
  <PresentationFormat>A3 Paper (297x420 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Fearghal Kelly</dc:creator>
  <cp:lastModifiedBy>Walker L (Lesley)</cp:lastModifiedBy>
  <cp:revision>14</cp:revision>
  <dcterms:created xsi:type="dcterms:W3CDTF">2015-04-10T19:51:48Z</dcterms:created>
  <dcterms:modified xsi:type="dcterms:W3CDTF">2020-01-15T10:26:39Z</dcterms:modified>
</cp:coreProperties>
</file>